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2c6fc2e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2c6fc2e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ace5eeb0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ace5eeb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de35a1aa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de35a1aa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2c6fc2e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a2c6fc2e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de35a1aa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de35a1aa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2c6fc2e9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2c6fc2e9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de35a1aa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9de35a1aa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ace5eeb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ace5eeb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de35a1aa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de35a1aa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de35a1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de35a1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de35a1aa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9de35a1aa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de35a1aa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de35a1aa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de35a1aa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de35a1aa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de35a1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de35a1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de35a1aa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de35a1aa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054575" y="2246525"/>
            <a:ext cx="70893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Metric Learning</a:t>
            </a:r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6698700" y="3977400"/>
            <a:ext cx="21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Napoleon IT</a:t>
            </a:r>
            <a:endParaRPr sz="2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Range</a:t>
            </a:r>
            <a:r>
              <a:rPr lang="ru" sz="4000"/>
              <a:t> Loss</a:t>
            </a:r>
            <a:endParaRPr sz="4000"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175" y="2166750"/>
            <a:ext cx="3953225" cy="20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25" y="1564525"/>
            <a:ext cx="3829251" cy="32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297500" y="393750"/>
            <a:ext cx="7422900" cy="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Hard positives-negatives</a:t>
            </a:r>
            <a:endParaRPr sz="4000"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950" y="1780225"/>
            <a:ext cx="3424276" cy="21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100" y="2043178"/>
            <a:ext cx="4114775" cy="16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422900" cy="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Semi-hard negative mining</a:t>
            </a:r>
            <a:endParaRPr sz="40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688" y="2355937"/>
            <a:ext cx="4216626" cy="21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975" y="1370850"/>
            <a:ext cx="5012050" cy="67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Distance weighted</a:t>
            </a:r>
            <a:endParaRPr sz="4000"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150" y="1638775"/>
            <a:ext cx="4696370" cy="24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00" y="2190351"/>
            <a:ext cx="3501300" cy="13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Normalized Softmax Loss</a:t>
            </a:r>
            <a:endParaRPr sz="4000"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800" y="3846349"/>
            <a:ext cx="5108406" cy="7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438" y="1363875"/>
            <a:ext cx="3403121" cy="7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788" y="2582450"/>
            <a:ext cx="2001774" cy="7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9013" y="2692162"/>
            <a:ext cx="1807200" cy="53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Margin-based </a:t>
            </a:r>
            <a:r>
              <a:rPr lang="ru" sz="4000"/>
              <a:t>Losses</a:t>
            </a:r>
            <a:endParaRPr sz="4000"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549525"/>
            <a:ext cx="55626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" y="2649451"/>
            <a:ext cx="5562600" cy="8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" y="3691600"/>
            <a:ext cx="5562599" cy="98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400" y="2552875"/>
            <a:ext cx="2471700" cy="10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1777400" y="1084500"/>
            <a:ext cx="4456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https://habr.com/ru/companies/ntechlab/articles/531842/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Proxy Losses</a:t>
            </a:r>
            <a:endParaRPr sz="4000"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59721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688" y="2774700"/>
            <a:ext cx="5853799" cy="22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Classification</a:t>
            </a:r>
            <a:endParaRPr sz="4000"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13" y="1661199"/>
            <a:ext cx="7770975" cy="26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Image Retrieval</a:t>
            </a:r>
            <a:endParaRPr sz="4000"/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1214550"/>
            <a:ext cx="70389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Face Recognition</a:t>
            </a:r>
            <a:endParaRPr sz="40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75" y="2194450"/>
            <a:ext cx="4678899" cy="21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999" y="2035350"/>
            <a:ext cx="3598476" cy="2431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Датасеты</a:t>
            </a:r>
            <a:endParaRPr sz="40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3111350" cy="2445525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chemeClr val="lt1">
                <a:alpha val="60000"/>
              </a:schemeClr>
            </a:outerShdw>
          </a:effectLst>
        </p:spPr>
      </p:pic>
      <p:sp>
        <p:nvSpPr>
          <p:cNvPr id="156" name="Google Shape;156;p16"/>
          <p:cNvSpPr txBox="1"/>
          <p:nvPr/>
        </p:nvSpPr>
        <p:spPr>
          <a:xfrm>
            <a:off x="5081725" y="4077725"/>
            <a:ext cx="352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paperswithcode.com/dataset/vehicleid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1297500" y="4077725"/>
            <a:ext cx="327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paperswithcode.com/dataset/stanford-online-products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950" y="1460250"/>
            <a:ext cx="3741350" cy="22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Метрики</a:t>
            </a:r>
            <a:endParaRPr sz="40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75" y="1460250"/>
            <a:ext cx="3471425" cy="205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1460250"/>
            <a:ext cx="3012308" cy="20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0311" y="3670700"/>
            <a:ext cx="4723391" cy="13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Metric Learning</a:t>
            </a:r>
            <a:endParaRPr sz="40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44" y="1155450"/>
            <a:ext cx="3549149" cy="1765419"/>
          </a:xfrm>
          <a:prstGeom prst="rect">
            <a:avLst/>
          </a:prstGeom>
          <a:noFill/>
          <a:ln>
            <a:noFill/>
          </a:ln>
          <a:effectLst>
            <a:outerShdw blurRad="400050" rotWithShape="0" algn="bl">
              <a:schemeClr val="lt1"/>
            </a:outerShdw>
          </a:effectLst>
        </p:spPr>
      </p:pic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44" y="2920875"/>
            <a:ext cx="3549149" cy="1765419"/>
          </a:xfrm>
          <a:prstGeom prst="rect">
            <a:avLst/>
          </a:prstGeom>
          <a:noFill/>
          <a:ln>
            <a:noFill/>
          </a:ln>
          <a:effectLst>
            <a:outerShdw blurRad="400050" rotWithShape="0" algn="bl">
              <a:schemeClr val="lt1"/>
            </a:outerShdw>
          </a:effectLst>
        </p:spPr>
      </p:pic>
      <p:sp>
        <p:nvSpPr>
          <p:cNvPr id="174" name="Google Shape;174;p18"/>
          <p:cNvSpPr txBox="1"/>
          <p:nvPr/>
        </p:nvSpPr>
        <p:spPr>
          <a:xfrm>
            <a:off x="5562600" y="2322450"/>
            <a:ext cx="90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6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Pair-based Losses</a:t>
            </a:r>
            <a:endParaRPr sz="4000"/>
          </a:p>
        </p:txBody>
      </p:sp>
      <p:sp>
        <p:nvSpPr>
          <p:cNvPr id="180" name="Google Shape;180;p19"/>
          <p:cNvSpPr txBox="1"/>
          <p:nvPr/>
        </p:nvSpPr>
        <p:spPr>
          <a:xfrm>
            <a:off x="1964250" y="3693050"/>
            <a:ext cx="521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Contrastive Loss - Triplet Loss</a:t>
            </a:r>
            <a:endParaRPr sz="2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00" y="1644871"/>
            <a:ext cx="2693225" cy="171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100" y="1905859"/>
            <a:ext cx="5215525" cy="1189150"/>
          </a:xfrm>
          <a:prstGeom prst="rect">
            <a:avLst/>
          </a:prstGeom>
          <a:noFill/>
          <a:ln>
            <a:noFill/>
          </a:ln>
          <a:effectLst>
            <a:outerShdw blurRad="542925" rotWithShape="0" algn="bl" dir="5400000" dist="19050">
              <a:schemeClr val="lt1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Contrastive Loss</a:t>
            </a:r>
            <a:endParaRPr sz="40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50" y="1307850"/>
            <a:ext cx="67818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050" y="2336250"/>
            <a:ext cx="6781800" cy="247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Triplet Loss</a:t>
            </a:r>
            <a:endParaRPr sz="40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50" y="1501200"/>
            <a:ext cx="5672500" cy="23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